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61" r:id="rId5"/>
    <p:sldId id="263" r:id="rId6"/>
    <p:sldId id="264" r:id="rId7"/>
    <p:sldId id="267" r:id="rId8"/>
    <p:sldId id="268" r:id="rId9"/>
    <p:sldId id="281" r:id="rId10"/>
    <p:sldId id="274" r:id="rId11"/>
    <p:sldId id="282" r:id="rId12"/>
    <p:sldId id="276" r:id="rId13"/>
    <p:sldId id="279" r:id="rId14"/>
    <p:sldId id="271" r:id="rId15"/>
    <p:sldId id="284" r:id="rId16"/>
    <p:sldId id="283" r:id="rId17"/>
    <p:sldId id="265" r:id="rId18"/>
    <p:sldId id="26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usha Reddy" initials="AR" lastIdx="1" clrIdx="0">
    <p:extLst>
      <p:ext uri="{19B8F6BF-5375-455C-9EA6-DF929625EA0E}">
        <p15:presenceInfo xmlns:p15="http://schemas.microsoft.com/office/powerpoint/2012/main" userId="4482df5487becd2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65" autoAdjust="0"/>
    <p:restoredTop sz="91496" autoAdjust="0"/>
  </p:normalViewPr>
  <p:slideViewPr>
    <p:cSldViewPr snapToGrid="0">
      <p:cViewPr varScale="1">
        <p:scale>
          <a:sx n="81" d="100"/>
          <a:sy n="81" d="100"/>
        </p:scale>
        <p:origin x="6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0-03T10:55:25.150" idx="1">
    <p:pos x="5684" y="1023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C46445-E4CD-4F73-B7B1-FB0581B29DDF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57B5E4-A9E1-4E18-95C6-07072C9FD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800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57B5E4-A9E1-4E18-95C6-07072C9FD18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125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57B5E4-A9E1-4E18-95C6-07072C9FD18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257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57B5E4-A9E1-4E18-95C6-07072C9FD18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917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436EC-B830-447A-9A6B-E38474A337D5}" type="datetime1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835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8300-9363-4F3E-B563-6A21BEE83708}" type="datetime1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599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316D-6AFA-4108-A29B-C12860165C64}" type="datetime1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41058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A6F0F-E542-40D0-B453-7F3BE0414779}" type="datetime1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6000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5A88-5607-486B-8408-C1389EBF355F}" type="datetime1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4900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95F51-0929-49ED-9785-A1AD9FFBCEF6}" type="datetime1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334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78B7D-3A5A-46CA-B2D4-9D15A0B37EAB}" type="datetime1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578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4D385-A044-44E9-81B6-B0A8BCE18082}" type="datetime1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826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37CBC-73FA-4E74-85C2-5FFE60067ECC}" type="datetime1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20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D66BA-EDE5-4F04-AA65-EEE8B95BC23C}" type="datetime1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104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BBC83-A664-4084-A686-1C1CA571B602}" type="datetime1">
              <a:rPr lang="en-US" smtClean="0"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755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15988-7386-4ACC-AF8B-06E5E92116DB}" type="datetime1">
              <a:rPr lang="en-US" smtClean="0"/>
              <a:t>11/27/2016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29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50958-D4ED-4043-8A33-2C2F5D1D4EDB}" type="datetime1">
              <a:rPr lang="en-US" smtClean="0"/>
              <a:t>11/27/2016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26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E9D9-B47C-41B9-9D78-EFD0046A58AC}" type="datetime1">
              <a:rPr lang="en-US" smtClean="0"/>
              <a:t>11/27/2016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25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11D5C-89C5-4836-A804-6C10B866AA35}" type="datetime1">
              <a:rPr lang="en-US" smtClean="0"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29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4F985-5CDB-4C7B-BE7C-BCBEDCFDAD7B}" type="datetime1">
              <a:rPr lang="en-US" smtClean="0"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376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686CAD-8DC0-474A-8B69-7F42E35E3DF5}" type="datetime1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C7DA050-BC20-418C-8B56-D899D9C9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18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    SPLITBILL</a:t>
            </a:r>
            <a:b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 Android Expense Management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041401"/>
            <a:ext cx="10731500" cy="97028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042" y="2491559"/>
            <a:ext cx="8166104" cy="2073668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66536" y="5597836"/>
            <a:ext cx="38880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Team Alpha</a:t>
            </a:r>
          </a:p>
        </p:txBody>
      </p:sp>
    </p:spTree>
    <p:extLst>
      <p:ext uri="{BB962C8B-B14F-4D97-AF65-F5344CB8AC3E}">
        <p14:creationId xmlns:p14="http://schemas.microsoft.com/office/powerpoint/2010/main" val="3880036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Test Cases: Exception Handling</a:t>
            </a:r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790416" y="1421005"/>
            <a:ext cx="8619520" cy="508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00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Test Cases: Exception Handling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5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06416" y="1461410"/>
            <a:ext cx="6609787" cy="508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07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77334" y="1387929"/>
            <a:ext cx="8596668" cy="4653433"/>
          </a:xfrm>
        </p:spPr>
        <p:txBody>
          <a:bodyPr/>
          <a:lstStyle/>
          <a:p>
            <a:r>
              <a:rPr lang="en-US" dirty="0"/>
              <a:t>Postman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744" y="1866901"/>
            <a:ext cx="6825509" cy="4405672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Server Side API Testing</a:t>
            </a:r>
          </a:p>
        </p:txBody>
      </p:sp>
    </p:spTree>
    <p:extLst>
      <p:ext uri="{BB962C8B-B14F-4D97-AF65-F5344CB8AC3E}">
        <p14:creationId xmlns:p14="http://schemas.microsoft.com/office/powerpoint/2010/main" val="2820500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13</a:t>
            </a:fld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564" y="1713837"/>
            <a:ext cx="6311502" cy="4327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Data Posted</a:t>
            </a:r>
          </a:p>
        </p:txBody>
      </p:sp>
    </p:spTree>
    <p:extLst>
      <p:ext uri="{BB962C8B-B14F-4D97-AF65-F5344CB8AC3E}">
        <p14:creationId xmlns:p14="http://schemas.microsoft.com/office/powerpoint/2010/main" val="3677323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Database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US" dirty="0"/>
              <a:t>MySQL 5.7.15 (Ubuntu)</a:t>
            </a:r>
          </a:p>
          <a:p>
            <a:r>
              <a:rPr lang="en-US" dirty="0"/>
              <a:t>13 tables</a:t>
            </a:r>
          </a:p>
          <a:p>
            <a:pPr lvl="1"/>
            <a:r>
              <a:rPr lang="en-US" dirty="0"/>
              <a:t>Expenses</a:t>
            </a:r>
          </a:p>
          <a:p>
            <a:pPr lvl="1"/>
            <a:r>
              <a:rPr lang="en-US" dirty="0"/>
              <a:t>Users</a:t>
            </a:r>
          </a:p>
          <a:p>
            <a:pPr lvl="2"/>
            <a:r>
              <a:rPr lang="en-US" dirty="0" err="1"/>
              <a:t>user_expenses</a:t>
            </a:r>
            <a:endParaRPr lang="en-US" dirty="0"/>
          </a:p>
          <a:p>
            <a:pPr lvl="2"/>
            <a:r>
              <a:rPr lang="en-US" dirty="0"/>
              <a:t>friends</a:t>
            </a:r>
          </a:p>
          <a:p>
            <a:pPr lvl="1"/>
            <a:r>
              <a:rPr lang="en-US" dirty="0"/>
              <a:t>Groups</a:t>
            </a:r>
          </a:p>
          <a:p>
            <a:pPr lvl="2"/>
            <a:r>
              <a:rPr lang="en-US" dirty="0" err="1"/>
              <a:t>group_members</a:t>
            </a:r>
            <a:endParaRPr lang="en-US" dirty="0"/>
          </a:p>
          <a:p>
            <a:pPr lvl="2"/>
            <a:r>
              <a:rPr lang="en-US" dirty="0" err="1"/>
              <a:t>group_expenses</a:t>
            </a: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468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Database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US" dirty="0"/>
              <a:t>Settings</a:t>
            </a:r>
          </a:p>
          <a:p>
            <a:r>
              <a:rPr lang="en-US" dirty="0"/>
              <a:t>Additional Tables</a:t>
            </a:r>
          </a:p>
          <a:p>
            <a:pPr lvl="1"/>
            <a:r>
              <a:rPr lang="en-US" dirty="0" err="1"/>
              <a:t>Timezone</a:t>
            </a:r>
            <a:endParaRPr lang="en-US" dirty="0"/>
          </a:p>
          <a:p>
            <a:pPr lvl="1"/>
            <a:r>
              <a:rPr lang="en-US" dirty="0"/>
              <a:t>Language</a:t>
            </a:r>
          </a:p>
          <a:p>
            <a:pPr lvl="1"/>
            <a:r>
              <a:rPr lang="en-US" dirty="0"/>
              <a:t>Currency</a:t>
            </a:r>
          </a:p>
          <a:p>
            <a:pPr lvl="1"/>
            <a:r>
              <a:rPr lang="en-US" dirty="0"/>
              <a:t>Country</a:t>
            </a:r>
          </a:p>
        </p:txBody>
      </p:sp>
    </p:spTree>
    <p:extLst>
      <p:ext uri="{BB962C8B-B14F-4D97-AF65-F5344CB8AC3E}">
        <p14:creationId xmlns:p14="http://schemas.microsoft.com/office/powerpoint/2010/main" val="2201779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Gradle console output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270000"/>
            <a:ext cx="8487478" cy="510302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847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34" y="818237"/>
            <a:ext cx="8461828" cy="527619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98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the login is successful navigation to the home screen </a:t>
            </a:r>
          </a:p>
          <a:p>
            <a:r>
              <a:rPr lang="en-US" dirty="0"/>
              <a:t>Home screen implementation </a:t>
            </a:r>
          </a:p>
          <a:p>
            <a:r>
              <a:rPr lang="en-US" dirty="0"/>
              <a:t>Creating groups </a:t>
            </a:r>
          </a:p>
          <a:p>
            <a:r>
              <a:rPr lang="en-US" dirty="0"/>
              <a:t>Finding friends (With name and number or registration ID)</a:t>
            </a:r>
          </a:p>
          <a:p>
            <a:r>
              <a:rPr lang="en-US" dirty="0"/>
              <a:t>Accepting/Declining the request </a:t>
            </a:r>
          </a:p>
          <a:p>
            <a:r>
              <a:rPr lang="en-US" dirty="0"/>
              <a:t>Push Notifications (When a friend request is sent using Google Play services)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What’s next?</a:t>
            </a:r>
          </a:p>
        </p:txBody>
      </p:sp>
    </p:spTree>
    <p:extLst>
      <p:ext uri="{BB962C8B-B14F-4D97-AF65-F5344CB8AC3E}">
        <p14:creationId xmlns:p14="http://schemas.microsoft.com/office/powerpoint/2010/main" val="18884474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64" y="2054568"/>
            <a:ext cx="4774927" cy="4269580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867" y="662602"/>
            <a:ext cx="5361980" cy="47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687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700" y="1538163"/>
            <a:ext cx="8753302" cy="4717638"/>
          </a:xfrm>
        </p:spPr>
        <p:txBody>
          <a:bodyPr/>
          <a:lstStyle/>
          <a:p>
            <a:r>
              <a:rPr lang="en-US" dirty="0"/>
              <a:t>Split bills with friends and family</a:t>
            </a:r>
          </a:p>
          <a:p>
            <a:endParaRPr lang="en-US" dirty="0"/>
          </a:p>
          <a:p>
            <a:r>
              <a:rPr lang="en-US" dirty="0"/>
              <a:t>Useful for roommates to share their room expenses</a:t>
            </a:r>
          </a:p>
          <a:p>
            <a:endParaRPr lang="en-US" dirty="0"/>
          </a:p>
          <a:p>
            <a:r>
              <a:rPr lang="en-US" dirty="0"/>
              <a:t>Check out how much your friend owes you or you owe your friend</a:t>
            </a:r>
          </a:p>
          <a:p>
            <a:endParaRPr lang="en-US" dirty="0"/>
          </a:p>
          <a:p>
            <a:endParaRPr lang="en-US" u="sng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546" y="3912516"/>
            <a:ext cx="2945484" cy="294548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507" y="1138"/>
            <a:ext cx="4497491" cy="5941808"/>
          </a:xfrm>
          <a:prstGeom prst="rect">
            <a:avLst/>
          </a:prstGeom>
          <a:ln>
            <a:noFill/>
          </a:ln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What does our app do?</a:t>
            </a:r>
          </a:p>
        </p:txBody>
      </p:sp>
    </p:spTree>
    <p:extLst>
      <p:ext uri="{BB962C8B-B14F-4D97-AF65-F5344CB8AC3E}">
        <p14:creationId xmlns:p14="http://schemas.microsoft.com/office/powerpoint/2010/main" val="3344409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700" y="1550175"/>
            <a:ext cx="8753302" cy="5153633"/>
          </a:xfrm>
        </p:spPr>
        <p:txBody>
          <a:bodyPr>
            <a:normAutofit/>
          </a:bodyPr>
          <a:lstStyle/>
          <a:p>
            <a:r>
              <a:rPr lang="en-US" dirty="0"/>
              <a:t>Login screen</a:t>
            </a:r>
          </a:p>
          <a:p>
            <a:r>
              <a:rPr lang="en-US" dirty="0"/>
              <a:t>Registration screen</a:t>
            </a:r>
          </a:p>
          <a:p>
            <a:r>
              <a:rPr lang="en-US" dirty="0"/>
              <a:t>Home screen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Groups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Friends (finding friends accepting their request)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To Get and Give</a:t>
            </a:r>
          </a:p>
          <a:p>
            <a:r>
              <a:rPr lang="en-US" dirty="0"/>
              <a:t>Adding, removing the bill information </a:t>
            </a:r>
          </a:p>
          <a:p>
            <a:r>
              <a:rPr lang="en-US" dirty="0"/>
              <a:t>Push notifications</a:t>
            </a:r>
          </a:p>
          <a:p>
            <a:r>
              <a:rPr lang="en-US" dirty="0"/>
              <a:t> Adding the bill image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507" y="1138"/>
            <a:ext cx="4497491" cy="5941808"/>
          </a:xfrm>
          <a:prstGeom prst="rect">
            <a:avLst/>
          </a:prstGeom>
          <a:ln>
            <a:noFill/>
          </a:ln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4253683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Client side : </a:t>
            </a:r>
          </a:p>
          <a:p>
            <a:r>
              <a:rPr lang="en-US" dirty="0"/>
              <a:t>Android framework </a:t>
            </a:r>
          </a:p>
          <a:p>
            <a:r>
              <a:rPr lang="en-US" dirty="0"/>
              <a:t>Java </a:t>
            </a:r>
          </a:p>
          <a:p>
            <a:r>
              <a:rPr lang="en-US" dirty="0"/>
              <a:t>SQLite </a:t>
            </a:r>
          </a:p>
          <a:p>
            <a:r>
              <a:rPr lang="en-US" dirty="0"/>
              <a:t>Data bind libs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Technologies</a:t>
            </a:r>
          </a:p>
        </p:txBody>
      </p:sp>
    </p:spTree>
    <p:extLst>
      <p:ext uri="{BB962C8B-B14F-4D97-AF65-F5344CB8AC3E}">
        <p14:creationId xmlns:p14="http://schemas.microsoft.com/office/powerpoint/2010/main" val="710664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700" y="1562101"/>
            <a:ext cx="8753302" cy="4479262"/>
          </a:xfrm>
        </p:spPr>
        <p:txBody>
          <a:bodyPr/>
          <a:lstStyle/>
          <a:p>
            <a:r>
              <a:rPr lang="en-US" dirty="0"/>
              <a:t>Java </a:t>
            </a:r>
          </a:p>
          <a:p>
            <a:r>
              <a:rPr lang="en-US" dirty="0"/>
              <a:t>Spring Boot</a:t>
            </a:r>
          </a:p>
          <a:p>
            <a:r>
              <a:rPr lang="en-US" dirty="0"/>
              <a:t>Hibernate </a:t>
            </a:r>
          </a:p>
          <a:p>
            <a:endParaRPr lang="en-US" dirty="0"/>
          </a:p>
          <a:p>
            <a:pPr marL="0" indent="0">
              <a:spcBef>
                <a:spcPct val="0"/>
              </a:spcBef>
              <a:buNone/>
            </a:pPr>
            <a:r>
              <a:rPr lang="en-US" sz="36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Database </a:t>
            </a:r>
          </a:p>
          <a:p>
            <a:r>
              <a:rPr lang="en-US" dirty="0"/>
              <a:t>MySQL </a:t>
            </a:r>
          </a:p>
          <a:p>
            <a:r>
              <a:rPr lang="en-US" dirty="0" err="1"/>
              <a:t>phpMyAdmin</a:t>
            </a:r>
            <a:endParaRPr lang="en-US" dirty="0"/>
          </a:p>
          <a:p>
            <a:r>
              <a:rPr lang="en-US" dirty="0"/>
              <a:t>MySQL Workbench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sz="36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Server Side Technologies</a:t>
            </a:r>
          </a:p>
        </p:txBody>
      </p:sp>
    </p:spTree>
    <p:extLst>
      <p:ext uri="{BB962C8B-B14F-4D97-AF65-F5344CB8AC3E}">
        <p14:creationId xmlns:p14="http://schemas.microsoft.com/office/powerpoint/2010/main" val="2000676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b="1" dirty="0"/>
              <a:t>Build tool : </a:t>
            </a:r>
            <a:r>
              <a:rPr lang="en-US" dirty="0"/>
              <a:t>Gradle  </a:t>
            </a:r>
          </a:p>
          <a:p>
            <a:pPr lvl="0"/>
            <a:r>
              <a:rPr lang="en-US" b="1" dirty="0"/>
              <a:t>Continuous Integration: </a:t>
            </a:r>
            <a:r>
              <a:rPr lang="en-US" dirty="0"/>
              <a:t>Jenkins</a:t>
            </a:r>
          </a:p>
          <a:p>
            <a:pPr lvl="0"/>
            <a:r>
              <a:rPr lang="en-US" b="1" dirty="0"/>
              <a:t>Testing : </a:t>
            </a:r>
            <a:r>
              <a:rPr lang="en-US" dirty="0"/>
              <a:t>Manual Testing and Junit testing (future)</a:t>
            </a:r>
          </a:p>
          <a:p>
            <a:r>
              <a:rPr lang="en-US" b="1" dirty="0"/>
              <a:t>Instant messaging and team communication : </a:t>
            </a:r>
            <a:r>
              <a:rPr lang="en-US" dirty="0"/>
              <a:t>Asana</a:t>
            </a:r>
            <a:r>
              <a:rPr lang="en-US"/>
              <a:t>, Slack </a:t>
            </a:r>
            <a:endParaRPr lang="en-US" dirty="0"/>
          </a:p>
          <a:p>
            <a:r>
              <a:rPr lang="en-US" b="1" dirty="0"/>
              <a:t>Code management </a:t>
            </a:r>
            <a:r>
              <a:rPr lang="en-US" dirty="0"/>
              <a:t>: </a:t>
            </a:r>
            <a:r>
              <a:rPr lang="en-US" dirty="0" err="1"/>
              <a:t>GitLab</a:t>
            </a:r>
            <a:r>
              <a:rPr lang="en-US" dirty="0"/>
              <a:t> </a:t>
            </a:r>
          </a:p>
          <a:p>
            <a:r>
              <a:rPr lang="en-US" b="1" dirty="0"/>
              <a:t>Documentation: </a:t>
            </a:r>
            <a:r>
              <a:rPr lang="en-US" dirty="0"/>
              <a:t>Wiki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Tools Used</a:t>
            </a:r>
          </a:p>
        </p:txBody>
      </p:sp>
    </p:spTree>
    <p:extLst>
      <p:ext uri="{BB962C8B-B14F-4D97-AF65-F5344CB8AC3E}">
        <p14:creationId xmlns:p14="http://schemas.microsoft.com/office/powerpoint/2010/main" val="1728702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815" y="781117"/>
            <a:ext cx="3296593" cy="52602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Registration Page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7334" y="2362200"/>
            <a:ext cx="52205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Country : sets time zone accordingly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Currency : according to country it automatically selects currency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Language preference : default English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Input selection criterion fro all fields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84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3916"/>
          <a:stretch/>
        </p:blipFill>
        <p:spPr>
          <a:xfrm>
            <a:off x="6306814" y="781117"/>
            <a:ext cx="3296593" cy="54662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Login Page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38200" y="2514600"/>
            <a:ext cx="464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7334" y="2346960"/>
            <a:ext cx="52205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Autocomplete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Checks both fields are non-empty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Check the criteria for password field</a:t>
            </a:r>
          </a:p>
          <a:p>
            <a:r>
              <a:rPr lang="en-US" dirty="0"/>
              <a:t>        1: minimum 6 character</a:t>
            </a:r>
          </a:p>
          <a:p>
            <a:r>
              <a:rPr lang="en-US" dirty="0"/>
              <a:t>        2: should contain character and numbers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299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DA050-BC20-418C-8B56-D899D9C9311C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677334" y="1478280"/>
            <a:ext cx="8710505" cy="498239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77334" y="65880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Sample Data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52613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962</TotalTime>
  <Words>301</Words>
  <Application>Microsoft Office PowerPoint</Application>
  <PresentationFormat>Widescreen</PresentationFormat>
  <Paragraphs>114</Paragraphs>
  <Slides>19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Trebuchet MS</vt:lpstr>
      <vt:lpstr>Wingdings</vt:lpstr>
      <vt:lpstr>Wingdings 3</vt:lpstr>
      <vt:lpstr>Facet</vt:lpstr>
      <vt:lpstr>                                SPLITBILL               An Android Expense Management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Posted</vt:lpstr>
      <vt:lpstr>PowerPoint Presentation</vt:lpstr>
      <vt:lpstr>PowerPoint Presentation</vt:lpstr>
      <vt:lpstr>Gradle console output </vt:lpstr>
      <vt:lpstr>PowerPoint Presentation</vt:lpstr>
      <vt:lpstr>What’s next?</vt:lpstr>
      <vt:lpstr>PowerPoint Presentation</vt:lpstr>
    </vt:vector>
  </TitlesOfParts>
  <Company>University of New Orleans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SPLITBILL           An Android Expense Management Application</dc:title>
  <dc:creator>Shiva manoj reddy gangula</dc:creator>
  <cp:lastModifiedBy>Anusha Reddy</cp:lastModifiedBy>
  <cp:revision>104</cp:revision>
  <dcterms:created xsi:type="dcterms:W3CDTF">2016-10-03T05:47:56Z</dcterms:created>
  <dcterms:modified xsi:type="dcterms:W3CDTF">2016-11-27T17:54:43Z</dcterms:modified>
</cp:coreProperties>
</file>

<file path=docProps/thumbnail.jpeg>
</file>